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73" r:id="rId5"/>
    <p:sldId id="260" r:id="rId6"/>
    <p:sldId id="274" r:id="rId7"/>
    <p:sldId id="261" r:id="rId8"/>
    <p:sldId id="275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fr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0A470-6109-6B45-87E9-B741734BF05D}" v="117" dt="2022-07-20T17:37:30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9"/>
    <p:restoredTop sz="96327"/>
  </p:normalViewPr>
  <p:slideViewPr>
    <p:cSldViewPr snapToGrid="0" snapToObjects="1">
      <p:cViewPr varScale="1">
        <p:scale>
          <a:sx n="81" d="100"/>
          <a:sy n="81" d="100"/>
        </p:scale>
        <p:origin x="184" y="3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 Henry" userId="ce089828e7ed4268" providerId="LiveId" clId="{49C0A470-6109-6B45-87E9-B741734BF05D}"/>
    <pc:docChg chg="custSel addSld delSld modSld sldOrd">
      <pc:chgData name="Léo Henry" userId="ce089828e7ed4268" providerId="LiveId" clId="{49C0A470-6109-6B45-87E9-B741734BF05D}" dt="2022-07-20T17:37:36.032" v="149" actId="26606"/>
      <pc:docMkLst>
        <pc:docMk/>
      </pc:docMkLst>
      <pc:sldChg chg="addSp delSp modSp mod">
        <pc:chgData name="Léo Henry" userId="ce089828e7ed4268" providerId="LiveId" clId="{49C0A470-6109-6B45-87E9-B741734BF05D}" dt="2022-07-20T17:22:59.961" v="2" actId="26606"/>
        <pc:sldMkLst>
          <pc:docMk/>
          <pc:sldMk cId="2588716292" sldId="257"/>
        </pc:sldMkLst>
        <pc:spChg chg="mod ord">
          <ac:chgData name="Léo Henry" userId="ce089828e7ed4268" providerId="LiveId" clId="{49C0A470-6109-6B45-87E9-B741734BF05D}" dt="2022-07-20T17:22:59.961" v="2" actId="26606"/>
          <ac:spMkLst>
            <pc:docMk/>
            <pc:sldMk cId="2588716292" sldId="257"/>
            <ac:spMk id="2" creationId="{0F921B59-D7EC-D983-8DA4-F764402FD4F6}"/>
          </ac:spMkLst>
        </pc:spChg>
        <pc:spChg chg="del">
          <ac:chgData name="Léo Henry" userId="ce089828e7ed4268" providerId="LiveId" clId="{49C0A470-6109-6B45-87E9-B741734BF05D}" dt="2022-07-20T17:22:59.961" v="2" actId="26606"/>
          <ac:spMkLst>
            <pc:docMk/>
            <pc:sldMk cId="2588716292" sldId="257"/>
            <ac:spMk id="12" creationId="{823AC064-BC96-4F32-8AE1-B2FD38754823}"/>
          </ac:spMkLst>
        </pc:spChg>
        <pc:spChg chg="add">
          <ac:chgData name="Léo Henry" userId="ce089828e7ed4268" providerId="LiveId" clId="{49C0A470-6109-6B45-87E9-B741734BF05D}" dt="2022-07-20T17:22:59.961" v="2" actId="26606"/>
          <ac:spMkLst>
            <pc:docMk/>
            <pc:sldMk cId="2588716292" sldId="257"/>
            <ac:spMk id="21" creationId="{96918796-2918-40D6-BE3A-4600C47FCD42}"/>
          </ac:spMkLst>
        </pc:spChg>
        <pc:picChg chg="add mod">
          <ac:chgData name="Léo Henry" userId="ce089828e7ed4268" providerId="LiveId" clId="{49C0A470-6109-6B45-87E9-B741734BF05D}" dt="2022-07-20T17:22:59.961" v="2" actId="26606"/>
          <ac:picMkLst>
            <pc:docMk/>
            <pc:sldMk cId="2588716292" sldId="257"/>
            <ac:picMk id="4" creationId="{647BAB8A-0AFB-2753-B1C6-51BF915FD5E2}"/>
          </ac:picMkLst>
        </pc:picChg>
        <pc:picChg chg="mod ord">
          <ac:chgData name="Léo Henry" userId="ce089828e7ed4268" providerId="LiveId" clId="{49C0A470-6109-6B45-87E9-B741734BF05D}" dt="2022-07-20T17:22:59.961" v="2" actId="26606"/>
          <ac:picMkLst>
            <pc:docMk/>
            <pc:sldMk cId="2588716292" sldId="257"/>
            <ac:picMk id="5" creationId="{1BD754BF-26FB-231F-8AEA-3772478B3FC0}"/>
          </ac:picMkLst>
        </pc:picChg>
        <pc:picChg chg="del">
          <ac:chgData name="Léo Henry" userId="ce089828e7ed4268" providerId="LiveId" clId="{49C0A470-6109-6B45-87E9-B741734BF05D}" dt="2022-07-20T17:22:17.514" v="0" actId="478"/>
          <ac:picMkLst>
            <pc:docMk/>
            <pc:sldMk cId="2588716292" sldId="257"/>
            <ac:picMk id="7" creationId="{A5F0D64E-A645-21A7-18DB-AC6134FA36E4}"/>
          </ac:picMkLst>
        </pc:picChg>
        <pc:cxnChg chg="del">
          <ac:chgData name="Léo Henry" userId="ce089828e7ed4268" providerId="LiveId" clId="{49C0A470-6109-6B45-87E9-B741734BF05D}" dt="2022-07-20T17:22:59.961" v="2" actId="26606"/>
          <ac:cxnSpMkLst>
            <pc:docMk/>
            <pc:sldMk cId="2588716292" sldId="257"/>
            <ac:cxnSpMk id="14" creationId="{7E7C77BC-7138-40B1-A15B-20F57A494629}"/>
          </ac:cxnSpMkLst>
        </pc:cxnChg>
        <pc:cxnChg chg="del">
          <ac:chgData name="Léo Henry" userId="ce089828e7ed4268" providerId="LiveId" clId="{49C0A470-6109-6B45-87E9-B741734BF05D}" dt="2022-07-20T17:22:59.961" v="2" actId="26606"/>
          <ac:cxnSpMkLst>
            <pc:docMk/>
            <pc:sldMk cId="2588716292" sldId="257"/>
            <ac:cxnSpMk id="16" creationId="{DB146403-F3D6-484B-B2ED-97F9565D0370}"/>
          </ac:cxnSpMkLst>
        </pc:cxnChg>
      </pc:sldChg>
      <pc:sldChg chg="delSp modSp del mod">
        <pc:chgData name="Léo Henry" userId="ce089828e7ed4268" providerId="LiveId" clId="{49C0A470-6109-6B45-87E9-B741734BF05D}" dt="2022-07-20T17:24:02.904" v="20" actId="2696"/>
        <pc:sldMkLst>
          <pc:docMk/>
          <pc:sldMk cId="3073215442" sldId="258"/>
        </pc:sldMkLst>
        <pc:picChg chg="del mod">
          <ac:chgData name="Léo Henry" userId="ce089828e7ed4268" providerId="LiveId" clId="{49C0A470-6109-6B45-87E9-B741734BF05D}" dt="2022-07-20T17:23:40.848" v="14" actId="21"/>
          <ac:picMkLst>
            <pc:docMk/>
            <pc:sldMk cId="3073215442" sldId="258"/>
            <ac:picMk id="5" creationId="{333F7362-11BC-5F42-69D0-FA5336C018A7}"/>
          </ac:picMkLst>
        </pc:picChg>
        <pc:picChg chg="del mod">
          <ac:chgData name="Léo Henry" userId="ce089828e7ed4268" providerId="LiveId" clId="{49C0A470-6109-6B45-87E9-B741734BF05D}" dt="2022-07-20T17:23:24.996" v="6" actId="21"/>
          <ac:picMkLst>
            <pc:docMk/>
            <pc:sldMk cId="3073215442" sldId="258"/>
            <ac:picMk id="7" creationId="{7227EB59-6ECB-54B7-1510-9BC3D2B43F8D}"/>
          </ac:picMkLst>
        </pc:picChg>
      </pc:sldChg>
      <pc:sldChg chg="del">
        <pc:chgData name="Léo Henry" userId="ce089828e7ed4268" providerId="LiveId" clId="{49C0A470-6109-6B45-87E9-B741734BF05D}" dt="2022-07-20T17:25:01.685" v="33" actId="2696"/>
        <pc:sldMkLst>
          <pc:docMk/>
          <pc:sldMk cId="164054872" sldId="259"/>
        </pc:sldMkLst>
      </pc:sldChg>
      <pc:sldChg chg="addSp delSp modSp mod">
        <pc:chgData name="Léo Henry" userId="ce089828e7ed4268" providerId="LiveId" clId="{49C0A470-6109-6B45-87E9-B741734BF05D}" dt="2022-07-20T17:28:10.189" v="104" actId="20577"/>
        <pc:sldMkLst>
          <pc:docMk/>
          <pc:sldMk cId="2666259330" sldId="260"/>
        </pc:sldMkLst>
        <pc:spChg chg="del">
          <ac:chgData name="Léo Henry" userId="ce089828e7ed4268" providerId="LiveId" clId="{49C0A470-6109-6B45-87E9-B741734BF05D}" dt="2022-07-20T17:25:06.425" v="34" actId="478"/>
          <ac:spMkLst>
            <pc:docMk/>
            <pc:sldMk cId="2666259330" sldId="260"/>
            <ac:spMk id="2" creationId="{C4A1BDE3-EE0B-A7C8-193A-EEC344ABE52D}"/>
          </ac:spMkLst>
        </pc:spChg>
        <pc:spChg chg="add del mod">
          <ac:chgData name="Léo Henry" userId="ce089828e7ed4268" providerId="LiveId" clId="{49C0A470-6109-6B45-87E9-B741734BF05D}" dt="2022-07-20T17:25:09.504" v="35" actId="478"/>
          <ac:spMkLst>
            <pc:docMk/>
            <pc:sldMk cId="2666259330" sldId="260"/>
            <ac:spMk id="4" creationId="{A2AC0E16-6443-D5C4-AB42-0693757F043E}"/>
          </ac:spMkLst>
        </pc:spChg>
        <pc:graphicFrameChg chg="add mod modGraphic">
          <ac:chgData name="Léo Henry" userId="ce089828e7ed4268" providerId="LiveId" clId="{49C0A470-6109-6B45-87E9-B741734BF05D}" dt="2022-07-20T17:28:10.189" v="104" actId="20577"/>
          <ac:graphicFrameMkLst>
            <pc:docMk/>
            <pc:sldMk cId="2666259330" sldId="260"/>
            <ac:graphicFrameMk id="5" creationId="{8F63732C-87EC-52D3-DF9F-0B09D0A50C14}"/>
          </ac:graphicFrameMkLst>
        </pc:graphicFrameChg>
      </pc:sldChg>
      <pc:sldChg chg="addSp delSp modSp mod">
        <pc:chgData name="Léo Henry" userId="ce089828e7ed4268" providerId="LiveId" clId="{49C0A470-6109-6B45-87E9-B741734BF05D}" dt="2022-07-20T17:29:30.550" v="123" actId="26606"/>
        <pc:sldMkLst>
          <pc:docMk/>
          <pc:sldMk cId="576561179" sldId="261"/>
        </pc:sldMkLst>
        <pc:spChg chg="mod ord">
          <ac:chgData name="Léo Henry" userId="ce089828e7ed4268" providerId="LiveId" clId="{49C0A470-6109-6B45-87E9-B741734BF05D}" dt="2022-07-20T17:29:30.550" v="123" actId="26606"/>
          <ac:spMkLst>
            <pc:docMk/>
            <pc:sldMk cId="576561179" sldId="261"/>
            <ac:spMk id="2" creationId="{11D4C655-567C-F074-F5E6-899B898E45DA}"/>
          </ac:spMkLst>
        </pc:spChg>
        <pc:spChg chg="del">
          <ac:chgData name="Léo Henry" userId="ce089828e7ed4268" providerId="LiveId" clId="{49C0A470-6109-6B45-87E9-B741734BF05D}" dt="2022-07-20T17:29:30.550" v="123" actId="26606"/>
          <ac:spMkLst>
            <pc:docMk/>
            <pc:sldMk cId="576561179" sldId="261"/>
            <ac:spMk id="11" creationId="{823AC064-BC96-4F32-8AE1-B2FD38754823}"/>
          </ac:spMkLst>
        </pc:spChg>
        <pc:spChg chg="add">
          <ac:chgData name="Léo Henry" userId="ce089828e7ed4268" providerId="LiveId" clId="{49C0A470-6109-6B45-87E9-B741734BF05D}" dt="2022-07-20T17:29:30.550" v="123" actId="26606"/>
          <ac:spMkLst>
            <pc:docMk/>
            <pc:sldMk cId="576561179" sldId="261"/>
            <ac:spMk id="20" creationId="{A4AC5506-6312-4701-8D3C-40187889A947}"/>
          </ac:spMkLst>
        </pc:spChg>
        <pc:picChg chg="mod">
          <ac:chgData name="Léo Henry" userId="ce089828e7ed4268" providerId="LiveId" clId="{49C0A470-6109-6B45-87E9-B741734BF05D}" dt="2022-07-20T17:29:30.550" v="123" actId="26606"/>
          <ac:picMkLst>
            <pc:docMk/>
            <pc:sldMk cId="576561179" sldId="261"/>
            <ac:picMk id="5" creationId="{1726C589-0453-CC7B-37CA-26DE3EC4650E}"/>
          </ac:picMkLst>
        </pc:picChg>
        <pc:picChg chg="mod">
          <ac:chgData name="Léo Henry" userId="ce089828e7ed4268" providerId="LiveId" clId="{49C0A470-6109-6B45-87E9-B741734BF05D}" dt="2022-07-20T17:29:30.550" v="123" actId="26606"/>
          <ac:picMkLst>
            <pc:docMk/>
            <pc:sldMk cId="576561179" sldId="261"/>
            <ac:picMk id="6" creationId="{430E5DB4-F120-E2C1-19A3-0F0F2CABFAD0}"/>
          </ac:picMkLst>
        </pc:picChg>
        <pc:cxnChg chg="del">
          <ac:chgData name="Léo Henry" userId="ce089828e7ed4268" providerId="LiveId" clId="{49C0A470-6109-6B45-87E9-B741734BF05D}" dt="2022-07-20T17:29:30.550" v="123" actId="26606"/>
          <ac:cxnSpMkLst>
            <pc:docMk/>
            <pc:sldMk cId="576561179" sldId="261"/>
            <ac:cxnSpMk id="13" creationId="{7E7C77BC-7138-40B1-A15B-20F57A494629}"/>
          </ac:cxnSpMkLst>
        </pc:cxnChg>
        <pc:cxnChg chg="del">
          <ac:chgData name="Léo Henry" userId="ce089828e7ed4268" providerId="LiveId" clId="{49C0A470-6109-6B45-87E9-B741734BF05D}" dt="2022-07-20T17:29:30.550" v="123" actId="26606"/>
          <ac:cxnSpMkLst>
            <pc:docMk/>
            <pc:sldMk cId="576561179" sldId="261"/>
            <ac:cxnSpMk id="15" creationId="{DB146403-F3D6-484B-B2ED-97F9565D0370}"/>
          </ac:cxnSpMkLst>
        </pc:cxnChg>
      </pc:sldChg>
      <pc:sldChg chg="addSp delSp modSp del mod">
        <pc:chgData name="Léo Henry" userId="ce089828e7ed4268" providerId="LiveId" clId="{49C0A470-6109-6B45-87E9-B741734BF05D}" dt="2022-07-20T17:33:54.712" v="147" actId="2696"/>
        <pc:sldMkLst>
          <pc:docMk/>
          <pc:sldMk cId="4201734555" sldId="262"/>
        </pc:sldMkLst>
        <pc:spChg chg="add del mod">
          <ac:chgData name="Léo Henry" userId="ce089828e7ed4268" providerId="LiveId" clId="{49C0A470-6109-6B45-87E9-B741734BF05D}" dt="2022-07-20T17:30:26.013" v="125"/>
          <ac:spMkLst>
            <pc:docMk/>
            <pc:sldMk cId="4201734555" sldId="262"/>
            <ac:spMk id="4" creationId="{72C802E6-730E-E8C9-5C04-54BA2CC0FDBA}"/>
          </ac:spMkLst>
        </pc:spChg>
        <pc:spChg chg="add mod">
          <ac:chgData name="Léo Henry" userId="ce089828e7ed4268" providerId="LiveId" clId="{49C0A470-6109-6B45-87E9-B741734BF05D}" dt="2022-07-20T17:30:40.643" v="127" actId="21"/>
          <ac:spMkLst>
            <pc:docMk/>
            <pc:sldMk cId="4201734555" sldId="262"/>
            <ac:spMk id="9" creationId="{4000755E-C929-973A-86AB-8807E181BBCB}"/>
          </ac:spMkLst>
        </pc:spChg>
        <pc:picChg chg="del">
          <ac:chgData name="Léo Henry" userId="ce089828e7ed4268" providerId="LiveId" clId="{49C0A470-6109-6B45-87E9-B741734BF05D}" dt="2022-07-20T17:29:42.816" v="124" actId="478"/>
          <ac:picMkLst>
            <pc:docMk/>
            <pc:sldMk cId="4201734555" sldId="262"/>
            <ac:picMk id="5" creationId="{546D4EBD-A9E9-8F7D-7327-2879939E9666}"/>
          </ac:picMkLst>
        </pc:picChg>
        <pc:picChg chg="add del mod">
          <ac:chgData name="Léo Henry" userId="ce089828e7ed4268" providerId="LiveId" clId="{49C0A470-6109-6B45-87E9-B741734BF05D}" dt="2022-07-20T17:30:40.643" v="127" actId="21"/>
          <ac:picMkLst>
            <pc:docMk/>
            <pc:sldMk cId="4201734555" sldId="262"/>
            <ac:picMk id="7" creationId="{50BA6641-B604-DB2D-8E0D-2D39CAF8BF23}"/>
          </ac:picMkLst>
        </pc:picChg>
      </pc:sldChg>
      <pc:sldChg chg="delSp del mod">
        <pc:chgData name="Léo Henry" userId="ce089828e7ed4268" providerId="LiveId" clId="{49C0A470-6109-6B45-87E9-B741734BF05D}" dt="2022-07-20T17:29:26.689" v="122" actId="2696"/>
        <pc:sldMkLst>
          <pc:docMk/>
          <pc:sldMk cId="2653894113" sldId="263"/>
        </pc:sldMkLst>
        <pc:picChg chg="del">
          <ac:chgData name="Léo Henry" userId="ce089828e7ed4268" providerId="LiveId" clId="{49C0A470-6109-6B45-87E9-B741734BF05D}" dt="2022-07-20T17:28:34.961" v="107" actId="21"/>
          <ac:picMkLst>
            <pc:docMk/>
            <pc:sldMk cId="2653894113" sldId="263"/>
            <ac:picMk id="4" creationId="{3A6C0C3D-34DD-025B-EBB5-33888BADECD2}"/>
          </ac:picMkLst>
        </pc:picChg>
        <pc:picChg chg="del">
          <ac:chgData name="Léo Henry" userId="ce089828e7ed4268" providerId="LiveId" clId="{49C0A470-6109-6B45-87E9-B741734BF05D}" dt="2022-07-20T17:28:44.476" v="112" actId="21"/>
          <ac:picMkLst>
            <pc:docMk/>
            <pc:sldMk cId="2653894113" sldId="263"/>
            <ac:picMk id="5" creationId="{14CE5063-7C64-7702-AC3C-F0CC71D3121A}"/>
          </ac:picMkLst>
        </pc:picChg>
      </pc:sldChg>
      <pc:sldChg chg="addSp delSp modSp add mod">
        <pc:chgData name="Léo Henry" userId="ce089828e7ed4268" providerId="LiveId" clId="{49C0A470-6109-6B45-87E9-B741734BF05D}" dt="2022-07-20T17:23:59.876" v="19"/>
        <pc:sldMkLst>
          <pc:docMk/>
          <pc:sldMk cId="2120463646" sldId="272"/>
        </pc:sldMkLst>
        <pc:spChg chg="mod">
          <ac:chgData name="Léo Henry" userId="ce089828e7ed4268" providerId="LiveId" clId="{49C0A470-6109-6B45-87E9-B741734BF05D}" dt="2022-07-20T17:23:59.876" v="19"/>
          <ac:spMkLst>
            <pc:docMk/>
            <pc:sldMk cId="2120463646" sldId="272"/>
            <ac:spMk id="2" creationId="{0F921B59-D7EC-D983-8DA4-F764402FD4F6}"/>
          </ac:spMkLst>
        </pc:spChg>
        <pc:picChg chg="del">
          <ac:chgData name="Léo Henry" userId="ce089828e7ed4268" providerId="LiveId" clId="{49C0A470-6109-6B45-87E9-B741734BF05D}" dt="2022-07-20T17:23:26.877" v="7" actId="478"/>
          <ac:picMkLst>
            <pc:docMk/>
            <pc:sldMk cId="2120463646" sldId="272"/>
            <ac:picMk id="4" creationId="{647BAB8A-0AFB-2753-B1C6-51BF915FD5E2}"/>
          </ac:picMkLst>
        </pc:picChg>
        <pc:picChg chg="del">
          <ac:chgData name="Léo Henry" userId="ce089828e7ed4268" providerId="LiveId" clId="{49C0A470-6109-6B45-87E9-B741734BF05D}" dt="2022-07-20T17:23:37.496" v="13" actId="478"/>
          <ac:picMkLst>
            <pc:docMk/>
            <pc:sldMk cId="2120463646" sldId="272"/>
            <ac:picMk id="5" creationId="{1BD754BF-26FB-231F-8AEA-3772478B3FC0}"/>
          </ac:picMkLst>
        </pc:picChg>
        <pc:picChg chg="add mod">
          <ac:chgData name="Léo Henry" userId="ce089828e7ed4268" providerId="LiveId" clId="{49C0A470-6109-6B45-87E9-B741734BF05D}" dt="2022-07-20T17:23:35.659" v="12" actId="1076"/>
          <ac:picMkLst>
            <pc:docMk/>
            <pc:sldMk cId="2120463646" sldId="272"/>
            <ac:picMk id="6" creationId="{4C812AFC-8309-9ED5-5278-C013FACCB2F9}"/>
          </ac:picMkLst>
        </pc:picChg>
        <pc:picChg chg="add mod">
          <ac:chgData name="Léo Henry" userId="ce089828e7ed4268" providerId="LiveId" clId="{49C0A470-6109-6B45-87E9-B741734BF05D}" dt="2022-07-20T17:23:51.912" v="18" actId="14100"/>
          <ac:picMkLst>
            <pc:docMk/>
            <pc:sldMk cId="2120463646" sldId="272"/>
            <ac:picMk id="7" creationId="{6870F03E-0D7C-845B-D673-6EAC28738FEA}"/>
          </ac:picMkLst>
        </pc:picChg>
      </pc:sldChg>
      <pc:sldChg chg="addSp delSp modSp add mod">
        <pc:chgData name="Léo Henry" userId="ce089828e7ed4268" providerId="LiveId" clId="{49C0A470-6109-6B45-87E9-B741734BF05D}" dt="2022-07-20T17:24:56.111" v="32" actId="14100"/>
        <pc:sldMkLst>
          <pc:docMk/>
          <pc:sldMk cId="641408392" sldId="273"/>
        </pc:sldMkLst>
        <pc:picChg chg="del">
          <ac:chgData name="Léo Henry" userId="ce089828e7ed4268" providerId="LiveId" clId="{49C0A470-6109-6B45-87E9-B741734BF05D}" dt="2022-07-20T17:24:27.498" v="25" actId="478"/>
          <ac:picMkLst>
            <pc:docMk/>
            <pc:sldMk cId="641408392" sldId="273"/>
            <ac:picMk id="6" creationId="{4C812AFC-8309-9ED5-5278-C013FACCB2F9}"/>
          </ac:picMkLst>
        </pc:picChg>
        <pc:picChg chg="del">
          <ac:chgData name="Léo Henry" userId="ce089828e7ed4268" providerId="LiveId" clId="{49C0A470-6109-6B45-87E9-B741734BF05D}" dt="2022-07-20T17:24:28.421" v="26" actId="478"/>
          <ac:picMkLst>
            <pc:docMk/>
            <pc:sldMk cId="641408392" sldId="273"/>
            <ac:picMk id="7" creationId="{6870F03E-0D7C-845B-D673-6EAC28738FEA}"/>
          </ac:picMkLst>
        </pc:picChg>
        <pc:picChg chg="add mod">
          <ac:chgData name="Léo Henry" userId="ce089828e7ed4268" providerId="LiveId" clId="{49C0A470-6109-6B45-87E9-B741734BF05D}" dt="2022-07-20T17:24:42.124" v="29" actId="14100"/>
          <ac:picMkLst>
            <pc:docMk/>
            <pc:sldMk cId="641408392" sldId="273"/>
            <ac:picMk id="8" creationId="{27696EB4-8841-5176-8A3C-AA100322A324}"/>
          </ac:picMkLst>
        </pc:picChg>
        <pc:picChg chg="add mod">
          <ac:chgData name="Léo Henry" userId="ce089828e7ed4268" providerId="LiveId" clId="{49C0A470-6109-6B45-87E9-B741734BF05D}" dt="2022-07-20T17:24:56.111" v="32" actId="14100"/>
          <ac:picMkLst>
            <pc:docMk/>
            <pc:sldMk cId="641408392" sldId="273"/>
            <ac:picMk id="9" creationId="{69B6A261-4D2A-EF5F-538C-5DD6F3D449EE}"/>
          </ac:picMkLst>
        </pc:picChg>
      </pc:sldChg>
      <pc:sldChg chg="delSp add del setBg delDesignElem">
        <pc:chgData name="Léo Henry" userId="ce089828e7ed4268" providerId="LiveId" clId="{49C0A470-6109-6B45-87E9-B741734BF05D}" dt="2022-07-20T17:24:21.994" v="23" actId="2696"/>
        <pc:sldMkLst>
          <pc:docMk/>
          <pc:sldMk cId="1567547037" sldId="273"/>
        </pc:sldMkLst>
        <pc:spChg chg="del">
          <ac:chgData name="Léo Henry" userId="ce089828e7ed4268" providerId="LiveId" clId="{49C0A470-6109-6B45-87E9-B741734BF05D}" dt="2022-07-20T17:24:17.339" v="22"/>
          <ac:spMkLst>
            <pc:docMk/>
            <pc:sldMk cId="1567547037" sldId="273"/>
            <ac:spMk id="21" creationId="{96918796-2918-40D6-BE3A-4600C47FCD42}"/>
          </ac:spMkLst>
        </pc:spChg>
      </pc:sldChg>
      <pc:sldChg chg="addSp delSp modSp add mod ord">
        <pc:chgData name="Léo Henry" userId="ce089828e7ed4268" providerId="LiveId" clId="{49C0A470-6109-6B45-87E9-B741734BF05D}" dt="2022-07-20T17:29:22.133" v="121" actId="1076"/>
        <pc:sldMkLst>
          <pc:docMk/>
          <pc:sldMk cId="3320486618" sldId="274"/>
        </pc:sldMkLst>
        <pc:picChg chg="del">
          <ac:chgData name="Léo Henry" userId="ce089828e7ed4268" providerId="LiveId" clId="{49C0A470-6109-6B45-87E9-B741734BF05D}" dt="2022-07-20T17:28:37.254" v="108" actId="478"/>
          <ac:picMkLst>
            <pc:docMk/>
            <pc:sldMk cId="3320486618" sldId="274"/>
            <ac:picMk id="6" creationId="{4C812AFC-8309-9ED5-5278-C013FACCB2F9}"/>
          </ac:picMkLst>
        </pc:picChg>
        <pc:picChg chg="del">
          <ac:chgData name="Léo Henry" userId="ce089828e7ed4268" providerId="LiveId" clId="{49C0A470-6109-6B45-87E9-B741734BF05D}" dt="2022-07-20T17:28:38.907" v="109" actId="478"/>
          <ac:picMkLst>
            <pc:docMk/>
            <pc:sldMk cId="3320486618" sldId="274"/>
            <ac:picMk id="7" creationId="{6870F03E-0D7C-845B-D673-6EAC28738FEA}"/>
          </ac:picMkLst>
        </pc:picChg>
        <pc:picChg chg="add mod">
          <ac:chgData name="Léo Henry" userId="ce089828e7ed4268" providerId="LiveId" clId="{49C0A470-6109-6B45-87E9-B741734BF05D}" dt="2022-07-20T17:29:22.133" v="121" actId="1076"/>
          <ac:picMkLst>
            <pc:docMk/>
            <pc:sldMk cId="3320486618" sldId="274"/>
            <ac:picMk id="8" creationId="{F0D387AE-769D-9BC2-0E49-C7B8182A2261}"/>
          </ac:picMkLst>
        </pc:picChg>
        <pc:picChg chg="add mod">
          <ac:chgData name="Léo Henry" userId="ce089828e7ed4268" providerId="LiveId" clId="{49C0A470-6109-6B45-87E9-B741734BF05D}" dt="2022-07-20T17:29:20.507" v="120" actId="1076"/>
          <ac:picMkLst>
            <pc:docMk/>
            <pc:sldMk cId="3320486618" sldId="274"/>
            <ac:picMk id="9" creationId="{91D51F85-704C-2DEA-EBFA-2FB37E2EC536}"/>
          </ac:picMkLst>
        </pc:picChg>
      </pc:sldChg>
      <pc:sldChg chg="addSp delSp modSp new mod setBg">
        <pc:chgData name="Léo Henry" userId="ce089828e7ed4268" providerId="LiveId" clId="{49C0A470-6109-6B45-87E9-B741734BF05D}" dt="2022-07-20T17:37:36.032" v="149" actId="26606"/>
        <pc:sldMkLst>
          <pc:docMk/>
          <pc:sldMk cId="4024792447" sldId="275"/>
        </pc:sldMkLst>
        <pc:spChg chg="del">
          <ac:chgData name="Léo Henry" userId="ce089828e7ed4268" providerId="LiveId" clId="{49C0A470-6109-6B45-87E9-B741734BF05D}" dt="2022-07-20T17:30:45.798" v="129" actId="478"/>
          <ac:spMkLst>
            <pc:docMk/>
            <pc:sldMk cId="4024792447" sldId="275"/>
            <ac:spMk id="2" creationId="{5867388B-98A0-3728-5D9D-1AF5827E6DC6}"/>
          </ac:spMkLst>
        </pc:spChg>
        <pc:spChg chg="del">
          <ac:chgData name="Léo Henry" userId="ce089828e7ed4268" providerId="LiveId" clId="{49C0A470-6109-6B45-87E9-B741734BF05D}" dt="2022-07-20T17:30:47.496" v="130" actId="478"/>
          <ac:spMkLst>
            <pc:docMk/>
            <pc:sldMk cId="4024792447" sldId="275"/>
            <ac:spMk id="3" creationId="{69D72031-049C-C282-5B2C-5B1342A930C2}"/>
          </ac:spMkLst>
        </pc:spChg>
        <pc:spChg chg="add del mod">
          <ac:chgData name="Léo Henry" userId="ce089828e7ed4268" providerId="LiveId" clId="{49C0A470-6109-6B45-87E9-B741734BF05D}" dt="2022-07-20T17:31:51.325" v="139" actId="478"/>
          <ac:spMkLst>
            <pc:docMk/>
            <pc:sldMk cId="4024792447" sldId="275"/>
            <ac:spMk id="9" creationId="{EF3FF004-02A8-5FD3-8CB2-3C3438F511E5}"/>
          </ac:spMkLst>
        </pc:spChg>
        <pc:spChg chg="add del">
          <ac:chgData name="Léo Henry" userId="ce089828e7ed4268" providerId="LiveId" clId="{49C0A470-6109-6B45-87E9-B741734BF05D}" dt="2022-07-20T17:37:36.032" v="149" actId="26606"/>
          <ac:spMkLst>
            <pc:docMk/>
            <pc:sldMk cId="4024792447" sldId="275"/>
            <ac:spMk id="18" creationId="{A9F529C3-C941-49FD-8C67-82F134F64BDB}"/>
          </ac:spMkLst>
        </pc:spChg>
        <pc:spChg chg="add del">
          <ac:chgData name="Léo Henry" userId="ce089828e7ed4268" providerId="LiveId" clId="{49C0A470-6109-6B45-87E9-B741734BF05D}" dt="2022-07-20T17:37:36.032" v="149" actId="26606"/>
          <ac:spMkLst>
            <pc:docMk/>
            <pc:sldMk cId="4024792447" sldId="275"/>
            <ac:spMk id="20" creationId="{20586029-32A0-47E5-9AEC-AE3ABA6B94D0}"/>
          </ac:spMkLst>
        </pc:spChg>
        <pc:spChg chg="add">
          <ac:chgData name="Léo Henry" userId="ce089828e7ed4268" providerId="LiveId" clId="{49C0A470-6109-6B45-87E9-B741734BF05D}" dt="2022-07-20T17:37:36.032" v="149" actId="26606"/>
          <ac:spMkLst>
            <pc:docMk/>
            <pc:sldMk cId="4024792447" sldId="275"/>
            <ac:spMk id="27" creationId="{799448F2-0E5B-42DA-B2D1-11A14E947BD4}"/>
          </ac:spMkLst>
        </pc:spChg>
        <pc:spChg chg="add">
          <ac:chgData name="Léo Henry" userId="ce089828e7ed4268" providerId="LiveId" clId="{49C0A470-6109-6B45-87E9-B741734BF05D}" dt="2022-07-20T17:37:36.032" v="149" actId="26606"/>
          <ac:spMkLst>
            <pc:docMk/>
            <pc:sldMk cId="4024792447" sldId="275"/>
            <ac:spMk id="29" creationId="{4E8A7552-20E1-4F34-ADAB-C1DB6634D47E}"/>
          </ac:spMkLst>
        </pc:spChg>
        <pc:picChg chg="add del mod">
          <ac:chgData name="Léo Henry" userId="ce089828e7ed4268" providerId="LiveId" clId="{49C0A470-6109-6B45-87E9-B741734BF05D}" dt="2022-07-20T17:33:18.842" v="140" actId="478"/>
          <ac:picMkLst>
            <pc:docMk/>
            <pc:sldMk cId="4024792447" sldId="275"/>
            <ac:picMk id="4" creationId="{F5426856-01CC-2471-ED44-9FC67739ECBA}"/>
          </ac:picMkLst>
        </pc:picChg>
        <pc:picChg chg="add del mod">
          <ac:chgData name="Léo Henry" userId="ce089828e7ed4268" providerId="LiveId" clId="{49C0A470-6109-6B45-87E9-B741734BF05D}" dt="2022-07-20T17:31:45.017" v="138" actId="478"/>
          <ac:picMkLst>
            <pc:docMk/>
            <pc:sldMk cId="4024792447" sldId="275"/>
            <ac:picMk id="5" creationId="{C9AC8269-C115-95DF-6646-3B4AD66145FA}"/>
          </ac:picMkLst>
        </pc:picChg>
        <pc:picChg chg="add del mod">
          <ac:chgData name="Léo Henry" userId="ce089828e7ed4268" providerId="LiveId" clId="{49C0A470-6109-6B45-87E9-B741734BF05D}" dt="2022-07-20T17:33:20.518" v="141" actId="478"/>
          <ac:picMkLst>
            <pc:docMk/>
            <pc:sldMk cId="4024792447" sldId="275"/>
            <ac:picMk id="7" creationId="{1C4D5946-DFF0-4D31-151E-104BB32BEBEE}"/>
          </ac:picMkLst>
        </pc:picChg>
        <pc:picChg chg="add mod">
          <ac:chgData name="Léo Henry" userId="ce089828e7ed4268" providerId="LiveId" clId="{49C0A470-6109-6B45-87E9-B741734BF05D}" dt="2022-07-20T17:37:36.032" v="149" actId="26606"/>
          <ac:picMkLst>
            <pc:docMk/>
            <pc:sldMk cId="4024792447" sldId="275"/>
            <ac:picMk id="11" creationId="{42BF739B-B124-BD78-AFE1-84E2B606C80B}"/>
          </ac:picMkLst>
        </pc:picChg>
        <pc:picChg chg="add mod">
          <ac:chgData name="Léo Henry" userId="ce089828e7ed4268" providerId="LiveId" clId="{49C0A470-6109-6B45-87E9-B741734BF05D}" dt="2022-07-20T17:37:36.032" v="149" actId="26606"/>
          <ac:picMkLst>
            <pc:docMk/>
            <pc:sldMk cId="4024792447" sldId="275"/>
            <ac:picMk id="13" creationId="{227BF50C-F796-0194-2F16-CB74C3F90535}"/>
          </ac:picMkLst>
        </pc:picChg>
        <pc:picChg chg="add mod ord">
          <ac:chgData name="Léo Henry" userId="ce089828e7ed4268" providerId="LiveId" clId="{49C0A470-6109-6B45-87E9-B741734BF05D}" dt="2022-07-20T17:37:36.032" v="149" actId="26606"/>
          <ac:picMkLst>
            <pc:docMk/>
            <pc:sldMk cId="4024792447" sldId="275"/>
            <ac:picMk id="15" creationId="{857FE2FF-CCA6-DE3D-DCC8-4CBDD69A6425}"/>
          </ac:picMkLst>
        </pc:picChg>
        <pc:cxnChg chg="add del">
          <ac:chgData name="Léo Henry" userId="ce089828e7ed4268" providerId="LiveId" clId="{49C0A470-6109-6B45-87E9-B741734BF05D}" dt="2022-07-20T17:37:36.032" v="149" actId="26606"/>
          <ac:cxnSpMkLst>
            <pc:docMk/>
            <pc:sldMk cId="4024792447" sldId="275"/>
            <ac:cxnSpMk id="22" creationId="{8C730EAB-A532-4295-A302-FB4B90DB9F5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FD6109-D80D-A84E-8D45-5B2A795D8BAC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FAEA3A2-DFEA-C041-8F26-3545EE0F741E}">
      <dgm:prSet phldrT="[Texte]"/>
      <dgm:spPr/>
      <dgm:t>
        <a:bodyPr/>
        <a:lstStyle/>
        <a:p>
          <a:r>
            <a:rPr lang="fr-FR" dirty="0" err="1"/>
            <a:t>MorallyWrong</a:t>
          </a:r>
          <a:endParaRPr lang="fr-FR" dirty="0"/>
        </a:p>
      </dgm:t>
    </dgm:pt>
    <dgm:pt modelId="{7B886058-DBDC-E14C-BF30-24A630D767BC}" type="parTrans" cxnId="{78E05EF6-86A6-F845-B866-313ED6911BD8}">
      <dgm:prSet/>
      <dgm:spPr/>
      <dgm:t>
        <a:bodyPr/>
        <a:lstStyle/>
        <a:p>
          <a:endParaRPr lang="fr-FR"/>
        </a:p>
      </dgm:t>
    </dgm:pt>
    <dgm:pt modelId="{5B8FFBC1-3018-0E45-B48B-BE5DF8D565EC}" type="sibTrans" cxnId="{78E05EF6-86A6-F845-B866-313ED6911BD8}">
      <dgm:prSet/>
      <dgm:spPr/>
      <dgm:t>
        <a:bodyPr/>
        <a:lstStyle/>
        <a:p>
          <a:endParaRPr lang="fr-FR"/>
        </a:p>
      </dgm:t>
    </dgm:pt>
    <dgm:pt modelId="{0FCE326C-4BBA-064B-B6EE-52DA0E9F0E04}">
      <dgm:prSet phldrT="[Texte]"/>
      <dgm:spPr/>
      <dgm:t>
        <a:bodyPr/>
        <a:lstStyle/>
        <a:p>
          <a:r>
            <a:rPr lang="fr-FR" dirty="0" err="1"/>
            <a:t>CatchCovid</a:t>
          </a:r>
          <a:endParaRPr lang="fr-FR" dirty="0"/>
        </a:p>
      </dgm:t>
    </dgm:pt>
    <dgm:pt modelId="{C75863DC-C285-1A4E-B7E5-5784DD99993B}" type="parTrans" cxnId="{E80E01C0-0501-494E-AF75-5E0C6D004EEC}">
      <dgm:prSet/>
      <dgm:spPr/>
      <dgm:t>
        <a:bodyPr/>
        <a:lstStyle/>
        <a:p>
          <a:endParaRPr lang="fr-FR"/>
        </a:p>
      </dgm:t>
    </dgm:pt>
    <dgm:pt modelId="{7C82272B-F600-C843-A279-16C402B92100}" type="sibTrans" cxnId="{E80E01C0-0501-494E-AF75-5E0C6D004EEC}">
      <dgm:prSet/>
      <dgm:spPr/>
      <dgm:t>
        <a:bodyPr/>
        <a:lstStyle/>
        <a:p>
          <a:endParaRPr lang="fr-FR"/>
        </a:p>
      </dgm:t>
    </dgm:pt>
    <dgm:pt modelId="{31406E96-61F7-824C-941B-3AD01B25070D}">
      <dgm:prSet phldrT="[Texte]"/>
      <dgm:spPr/>
      <dgm:t>
        <a:bodyPr/>
        <a:lstStyle/>
        <a:p>
          <a:r>
            <a:rPr lang="fr-FR" dirty="0" err="1"/>
            <a:t>CatchCovidTransmitCovid</a:t>
          </a:r>
          <a:endParaRPr lang="fr-FR" dirty="0"/>
        </a:p>
      </dgm:t>
    </dgm:pt>
    <dgm:pt modelId="{C2BBFA17-0A89-6045-B54A-C0E0A72D66AB}" type="parTrans" cxnId="{BCB36834-8095-7742-9218-293BDB6675F0}">
      <dgm:prSet/>
      <dgm:spPr/>
      <dgm:t>
        <a:bodyPr/>
        <a:lstStyle/>
        <a:p>
          <a:endParaRPr lang="fr-FR"/>
        </a:p>
      </dgm:t>
    </dgm:pt>
    <dgm:pt modelId="{4A560A7D-EB38-1945-BC6B-0C5631E62261}" type="sibTrans" cxnId="{BCB36834-8095-7742-9218-293BDB6675F0}">
      <dgm:prSet/>
      <dgm:spPr/>
      <dgm:t>
        <a:bodyPr/>
        <a:lstStyle/>
        <a:p>
          <a:endParaRPr lang="fr-FR"/>
        </a:p>
      </dgm:t>
    </dgm:pt>
    <dgm:pt modelId="{84061EFA-2ACD-364B-92F4-74083595D1ED}">
      <dgm:prSet phldrT="[Texte]"/>
      <dgm:spPr/>
      <dgm:t>
        <a:bodyPr/>
        <a:lstStyle/>
        <a:p>
          <a:r>
            <a:rPr lang="fr-FR" dirty="0" err="1"/>
            <a:t>TransmitCovid</a:t>
          </a:r>
          <a:endParaRPr lang="fr-FR" dirty="0"/>
        </a:p>
      </dgm:t>
    </dgm:pt>
    <dgm:pt modelId="{79AF6FF2-6DEE-084A-991A-56CDDABF9ABB}" type="parTrans" cxnId="{01FDC4C1-6A45-134F-9EEA-C62504EBFB16}">
      <dgm:prSet/>
      <dgm:spPr/>
      <dgm:t>
        <a:bodyPr/>
        <a:lstStyle/>
        <a:p>
          <a:endParaRPr lang="fr-FR"/>
        </a:p>
      </dgm:t>
    </dgm:pt>
    <dgm:pt modelId="{26B9D4C5-D17D-2D45-AB70-C38573A8AA24}" type="sibTrans" cxnId="{01FDC4C1-6A45-134F-9EEA-C62504EBFB16}">
      <dgm:prSet/>
      <dgm:spPr/>
      <dgm:t>
        <a:bodyPr/>
        <a:lstStyle/>
        <a:p>
          <a:endParaRPr lang="fr-FR"/>
        </a:p>
      </dgm:t>
    </dgm:pt>
    <dgm:pt modelId="{A378F64C-483C-DA47-ACC2-227AB6CAAFD9}" type="pres">
      <dgm:prSet presAssocID="{FFFD6109-D80D-A84E-8D45-5B2A795D8BA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72CAD1D-4A9C-FC49-9026-448C0055397F}" type="pres">
      <dgm:prSet presAssocID="{8FAEA3A2-DFEA-C041-8F26-3545EE0F741E}" presName="centerShape" presStyleLbl="node0" presStyleIdx="0" presStyleCnt="1"/>
      <dgm:spPr/>
    </dgm:pt>
    <dgm:pt modelId="{8E49B359-8A41-EC43-9D7E-8E22A252E77D}" type="pres">
      <dgm:prSet presAssocID="{C75863DC-C285-1A4E-B7E5-5784DD99993B}" presName="parTrans" presStyleLbl="bgSibTrans2D1" presStyleIdx="0" presStyleCnt="3"/>
      <dgm:spPr/>
    </dgm:pt>
    <dgm:pt modelId="{52E4966B-B9EB-5C4D-B137-F3A577DA9D72}" type="pres">
      <dgm:prSet presAssocID="{0FCE326C-4BBA-064B-B6EE-52DA0E9F0E04}" presName="node" presStyleLbl="node1" presStyleIdx="0" presStyleCnt="3">
        <dgm:presLayoutVars>
          <dgm:bulletEnabled val="1"/>
        </dgm:presLayoutVars>
      </dgm:prSet>
      <dgm:spPr/>
    </dgm:pt>
    <dgm:pt modelId="{BC5E6993-3212-A645-9B3F-D8DBCA06839B}" type="pres">
      <dgm:prSet presAssocID="{C2BBFA17-0A89-6045-B54A-C0E0A72D66AB}" presName="parTrans" presStyleLbl="bgSibTrans2D1" presStyleIdx="1" presStyleCnt="3"/>
      <dgm:spPr/>
    </dgm:pt>
    <dgm:pt modelId="{C5F2FC25-8CBB-8F4F-816B-F827095F0CDB}" type="pres">
      <dgm:prSet presAssocID="{31406E96-61F7-824C-941B-3AD01B25070D}" presName="node" presStyleLbl="node1" presStyleIdx="1" presStyleCnt="3">
        <dgm:presLayoutVars>
          <dgm:bulletEnabled val="1"/>
        </dgm:presLayoutVars>
      </dgm:prSet>
      <dgm:spPr/>
    </dgm:pt>
    <dgm:pt modelId="{B2E73B1B-BE07-B94E-8F5F-D8703149A81E}" type="pres">
      <dgm:prSet presAssocID="{79AF6FF2-6DEE-084A-991A-56CDDABF9ABB}" presName="parTrans" presStyleLbl="bgSibTrans2D1" presStyleIdx="2" presStyleCnt="3"/>
      <dgm:spPr/>
    </dgm:pt>
    <dgm:pt modelId="{47794A75-B6CD-074A-99C6-FAA45A129E78}" type="pres">
      <dgm:prSet presAssocID="{84061EFA-2ACD-364B-92F4-74083595D1ED}" presName="node" presStyleLbl="node1" presStyleIdx="2" presStyleCnt="3">
        <dgm:presLayoutVars>
          <dgm:bulletEnabled val="1"/>
        </dgm:presLayoutVars>
      </dgm:prSet>
      <dgm:spPr/>
    </dgm:pt>
  </dgm:ptLst>
  <dgm:cxnLst>
    <dgm:cxn modelId="{00126C1B-430D-914C-9097-34D530696AAA}" type="presOf" srcId="{C2BBFA17-0A89-6045-B54A-C0E0A72D66AB}" destId="{BC5E6993-3212-A645-9B3F-D8DBCA06839B}" srcOrd="0" destOrd="0" presId="urn:microsoft.com/office/officeart/2005/8/layout/radial4"/>
    <dgm:cxn modelId="{65A1542B-859F-D843-BEF2-3438363C5E9A}" type="presOf" srcId="{84061EFA-2ACD-364B-92F4-74083595D1ED}" destId="{47794A75-B6CD-074A-99C6-FAA45A129E78}" srcOrd="0" destOrd="0" presId="urn:microsoft.com/office/officeart/2005/8/layout/radial4"/>
    <dgm:cxn modelId="{BCB36834-8095-7742-9218-293BDB6675F0}" srcId="{8FAEA3A2-DFEA-C041-8F26-3545EE0F741E}" destId="{31406E96-61F7-824C-941B-3AD01B25070D}" srcOrd="1" destOrd="0" parTransId="{C2BBFA17-0A89-6045-B54A-C0E0A72D66AB}" sibTransId="{4A560A7D-EB38-1945-BC6B-0C5631E62261}"/>
    <dgm:cxn modelId="{AA696662-9E81-E843-93AB-E1ED1807F8E3}" type="presOf" srcId="{79AF6FF2-6DEE-084A-991A-56CDDABF9ABB}" destId="{B2E73B1B-BE07-B94E-8F5F-D8703149A81E}" srcOrd="0" destOrd="0" presId="urn:microsoft.com/office/officeart/2005/8/layout/radial4"/>
    <dgm:cxn modelId="{C49954A4-6885-EC4A-8449-341739569E8C}" type="presOf" srcId="{31406E96-61F7-824C-941B-3AD01B25070D}" destId="{C5F2FC25-8CBB-8F4F-816B-F827095F0CDB}" srcOrd="0" destOrd="0" presId="urn:microsoft.com/office/officeart/2005/8/layout/radial4"/>
    <dgm:cxn modelId="{2DF39CB9-EF04-2246-9941-05488D01DA36}" type="presOf" srcId="{0FCE326C-4BBA-064B-B6EE-52DA0E9F0E04}" destId="{52E4966B-B9EB-5C4D-B137-F3A577DA9D72}" srcOrd="0" destOrd="0" presId="urn:microsoft.com/office/officeart/2005/8/layout/radial4"/>
    <dgm:cxn modelId="{E80E01C0-0501-494E-AF75-5E0C6D004EEC}" srcId="{8FAEA3A2-DFEA-C041-8F26-3545EE0F741E}" destId="{0FCE326C-4BBA-064B-B6EE-52DA0E9F0E04}" srcOrd="0" destOrd="0" parTransId="{C75863DC-C285-1A4E-B7E5-5784DD99993B}" sibTransId="{7C82272B-F600-C843-A279-16C402B92100}"/>
    <dgm:cxn modelId="{01FDC4C1-6A45-134F-9EEA-C62504EBFB16}" srcId="{8FAEA3A2-DFEA-C041-8F26-3545EE0F741E}" destId="{84061EFA-2ACD-364B-92F4-74083595D1ED}" srcOrd="2" destOrd="0" parTransId="{79AF6FF2-6DEE-084A-991A-56CDDABF9ABB}" sibTransId="{26B9D4C5-D17D-2D45-AB70-C38573A8AA24}"/>
    <dgm:cxn modelId="{4CE777D7-EF12-E14B-AABF-6964B24D7782}" type="presOf" srcId="{C75863DC-C285-1A4E-B7E5-5784DD99993B}" destId="{8E49B359-8A41-EC43-9D7E-8E22A252E77D}" srcOrd="0" destOrd="0" presId="urn:microsoft.com/office/officeart/2005/8/layout/radial4"/>
    <dgm:cxn modelId="{F4F90FEB-7C33-574E-83A9-A2FDE1D71BC5}" type="presOf" srcId="{8FAEA3A2-DFEA-C041-8F26-3545EE0F741E}" destId="{072CAD1D-4A9C-FC49-9026-448C0055397F}" srcOrd="0" destOrd="0" presId="urn:microsoft.com/office/officeart/2005/8/layout/radial4"/>
    <dgm:cxn modelId="{1138D0F2-EB43-8C40-9F1C-FE9ACB4C7BED}" type="presOf" srcId="{FFFD6109-D80D-A84E-8D45-5B2A795D8BAC}" destId="{A378F64C-483C-DA47-ACC2-227AB6CAAFD9}" srcOrd="0" destOrd="0" presId="urn:microsoft.com/office/officeart/2005/8/layout/radial4"/>
    <dgm:cxn modelId="{78E05EF6-86A6-F845-B866-313ED6911BD8}" srcId="{FFFD6109-D80D-A84E-8D45-5B2A795D8BAC}" destId="{8FAEA3A2-DFEA-C041-8F26-3545EE0F741E}" srcOrd="0" destOrd="0" parTransId="{7B886058-DBDC-E14C-BF30-24A630D767BC}" sibTransId="{5B8FFBC1-3018-0E45-B48B-BE5DF8D565EC}"/>
    <dgm:cxn modelId="{1873D286-618E-9F4C-83FA-CFB198482C35}" type="presParOf" srcId="{A378F64C-483C-DA47-ACC2-227AB6CAAFD9}" destId="{072CAD1D-4A9C-FC49-9026-448C0055397F}" srcOrd="0" destOrd="0" presId="urn:microsoft.com/office/officeart/2005/8/layout/radial4"/>
    <dgm:cxn modelId="{C045FFBE-5C23-4343-BE64-EBB87625EDD4}" type="presParOf" srcId="{A378F64C-483C-DA47-ACC2-227AB6CAAFD9}" destId="{8E49B359-8A41-EC43-9D7E-8E22A252E77D}" srcOrd="1" destOrd="0" presId="urn:microsoft.com/office/officeart/2005/8/layout/radial4"/>
    <dgm:cxn modelId="{5424160E-2196-DC49-AFE6-69BEA91D110C}" type="presParOf" srcId="{A378F64C-483C-DA47-ACC2-227AB6CAAFD9}" destId="{52E4966B-B9EB-5C4D-B137-F3A577DA9D72}" srcOrd="2" destOrd="0" presId="urn:microsoft.com/office/officeart/2005/8/layout/radial4"/>
    <dgm:cxn modelId="{0E5ED5A6-DE58-9E4A-9ABD-E6DD4EA39B77}" type="presParOf" srcId="{A378F64C-483C-DA47-ACC2-227AB6CAAFD9}" destId="{BC5E6993-3212-A645-9B3F-D8DBCA06839B}" srcOrd="3" destOrd="0" presId="urn:microsoft.com/office/officeart/2005/8/layout/radial4"/>
    <dgm:cxn modelId="{4E828178-7A90-1746-BDDD-F0305889F30F}" type="presParOf" srcId="{A378F64C-483C-DA47-ACC2-227AB6CAAFD9}" destId="{C5F2FC25-8CBB-8F4F-816B-F827095F0CDB}" srcOrd="4" destOrd="0" presId="urn:microsoft.com/office/officeart/2005/8/layout/radial4"/>
    <dgm:cxn modelId="{E9426886-CDEC-B34E-9098-EB9D637E0688}" type="presParOf" srcId="{A378F64C-483C-DA47-ACC2-227AB6CAAFD9}" destId="{B2E73B1B-BE07-B94E-8F5F-D8703149A81E}" srcOrd="5" destOrd="0" presId="urn:microsoft.com/office/officeart/2005/8/layout/radial4"/>
    <dgm:cxn modelId="{18A8CBF4-C847-9544-BBDF-9723B6058FF2}" type="presParOf" srcId="{A378F64C-483C-DA47-ACC2-227AB6CAAFD9}" destId="{47794A75-B6CD-074A-99C6-FAA45A129E78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CAD1D-4A9C-FC49-9026-448C0055397F}">
      <dsp:nvSpPr>
        <dsp:cNvPr id="0" name=""/>
        <dsp:cNvSpPr/>
      </dsp:nvSpPr>
      <dsp:spPr>
        <a:xfrm>
          <a:off x="1390650" y="1727943"/>
          <a:ext cx="1282700" cy="12827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MorallyWrong</a:t>
          </a:r>
          <a:endParaRPr lang="fr-FR" sz="1200" kern="1200" dirty="0"/>
        </a:p>
      </dsp:txBody>
      <dsp:txXfrm>
        <a:off x="1578497" y="1915790"/>
        <a:ext cx="907006" cy="907006"/>
      </dsp:txXfrm>
    </dsp:sp>
    <dsp:sp modelId="{8E49B359-8A41-EC43-9D7E-8E22A252E77D}">
      <dsp:nvSpPr>
        <dsp:cNvPr id="0" name=""/>
        <dsp:cNvSpPr/>
      </dsp:nvSpPr>
      <dsp:spPr>
        <a:xfrm rot="12900000">
          <a:off x="517423" y="1487784"/>
          <a:ext cx="1033388" cy="36556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4966B-B9EB-5C4D-B137-F3A577DA9D72}">
      <dsp:nvSpPr>
        <dsp:cNvPr id="0" name=""/>
        <dsp:cNvSpPr/>
      </dsp:nvSpPr>
      <dsp:spPr>
        <a:xfrm>
          <a:off x="1584" y="886779"/>
          <a:ext cx="1218565" cy="974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 err="1"/>
            <a:t>CatchCovid</a:t>
          </a:r>
          <a:endParaRPr lang="fr-FR" sz="800" kern="1200" dirty="0"/>
        </a:p>
      </dsp:txBody>
      <dsp:txXfrm>
        <a:off x="30136" y="915331"/>
        <a:ext cx="1161461" cy="917748"/>
      </dsp:txXfrm>
    </dsp:sp>
    <dsp:sp modelId="{BC5E6993-3212-A645-9B3F-D8DBCA06839B}">
      <dsp:nvSpPr>
        <dsp:cNvPr id="0" name=""/>
        <dsp:cNvSpPr/>
      </dsp:nvSpPr>
      <dsp:spPr>
        <a:xfrm rot="16200000">
          <a:off x="1515305" y="968320"/>
          <a:ext cx="1033388" cy="36556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2FC25-8CBB-8F4F-816B-F827095F0CDB}">
      <dsp:nvSpPr>
        <dsp:cNvPr id="0" name=""/>
        <dsp:cNvSpPr/>
      </dsp:nvSpPr>
      <dsp:spPr>
        <a:xfrm>
          <a:off x="1422717" y="146984"/>
          <a:ext cx="1218565" cy="974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 err="1"/>
            <a:t>CatchCovidTransmitCovid</a:t>
          </a:r>
          <a:endParaRPr lang="fr-FR" sz="800" kern="1200" dirty="0"/>
        </a:p>
      </dsp:txBody>
      <dsp:txXfrm>
        <a:off x="1451269" y="175536"/>
        <a:ext cx="1161461" cy="917748"/>
      </dsp:txXfrm>
    </dsp:sp>
    <dsp:sp modelId="{B2E73B1B-BE07-B94E-8F5F-D8703149A81E}">
      <dsp:nvSpPr>
        <dsp:cNvPr id="0" name=""/>
        <dsp:cNvSpPr/>
      </dsp:nvSpPr>
      <dsp:spPr>
        <a:xfrm rot="19500000">
          <a:off x="2513187" y="1487784"/>
          <a:ext cx="1033388" cy="36556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94A75-B6CD-074A-99C6-FAA45A129E78}">
      <dsp:nvSpPr>
        <dsp:cNvPr id="0" name=""/>
        <dsp:cNvSpPr/>
      </dsp:nvSpPr>
      <dsp:spPr>
        <a:xfrm>
          <a:off x="2843850" y="886779"/>
          <a:ext cx="1218565" cy="9748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 err="1"/>
            <a:t>TransmitCovid</a:t>
          </a:r>
          <a:endParaRPr lang="fr-FR" sz="800" kern="1200" dirty="0"/>
        </a:p>
      </dsp:txBody>
      <dsp:txXfrm>
        <a:off x="2872402" y="915331"/>
        <a:ext cx="1161461" cy="917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00C41-C478-A1DC-A9F2-96E9F567B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8C01E2-EF81-67E1-79FE-8B47B514B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AB0613-AEE0-D914-B3F8-AF5AF9CC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CA233E-4ADC-DF07-21EA-5D970F622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6B5F6B-E091-4A24-9078-D51F6B12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68602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B6E3D-731E-A480-B5C6-6F89A371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01AEC0-B409-D3B3-BD40-BC123B7A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DE3A89-0741-49BA-E460-EAB99A7F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68E48B-6B2C-DBB9-8617-124CE7EE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42DDB-E116-695F-F6B5-7BE235D2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146114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7D82C46-1AC3-8093-2D47-358D71CC1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292918C-2615-65F6-03F9-9591F28C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6B9A5F-D4D6-2148-0F2C-3C17777A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92998A-193D-DC1C-B85E-81742FA5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EE6EDD-E023-EF38-0669-A0C7E38C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35353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00882-494E-6932-00A5-AE99F51C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ED03EE-8DF6-A420-4B0D-E2733F22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27ABC-0C6A-2FB9-1CCF-71429172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5C2994-6B67-EBFC-C803-AD2887E8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513E42-41B3-2C47-9C6C-A5573E58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90774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42D3D-BA70-D31B-2286-869853B6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8CE479-5437-162B-6029-6B00B98E1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830F10-8DC7-7B06-3E60-4EAAFA40E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A305D2-B941-1C00-97E4-91C7807B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E1809-B9FE-6D01-9FC1-32C82F71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32481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B7E54E-A8D2-B595-B4AC-DA4AC835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A47D62-7E17-DDCA-FE5F-88A61F624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16205D-6FDA-788A-4DEB-6F3BDAD18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717413-6A2D-CCDF-9605-2F33BB501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DCD70C-BAD6-A716-12EC-C7BF1ACB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B3E695-6C22-345F-D648-5BDA73CF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364237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7819B-1564-B289-AD2F-871A707F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8FE8E5-A198-3602-327C-EF0F9DF70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EDDAD9-5FBB-941D-AA1E-658CCA83B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FD9786-448B-87DD-9910-41A94C065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2631A3C-E1F9-5A7B-DCD4-604D56E2A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6BB8465-D1E0-0A23-6E71-CEF11A58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D535C8B-B8A6-14C3-50FA-D6E7E95B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1966B9-FD96-761C-B2BB-D17B00D9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52645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B9A12-E2F4-2E0A-FC8A-BBE819BF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D0A060-50D0-6031-4F6F-CC59AFA5C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39251B-0DD3-8262-393A-01AECD9E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817930-8FFF-31A0-C8E8-99B0076B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68238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7E7BC1-98BF-4477-3F31-92EE8851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BEF4397-31D2-498F-EE05-F4215F05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7ED2F4-643D-D565-EB7C-3DC6A094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93242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616AA-67CC-F76B-DC7A-50481B45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05725F-888B-7F58-CBFD-EF3AE9E92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D12672-6526-EA0E-9C26-53BD7EDB7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7F0BB9-4C17-CE86-C0A9-E6CCC2BD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C787D9-903C-0A9B-370E-49A1CAEC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EE9B30-7BB2-CEBA-8FA1-2570E0CF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61940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F28E33-3138-9651-98A0-78DE3C17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5205F34-0671-57E0-D827-20C4B740E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8056D0-686B-613C-48CD-0725C72A4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850AAD-073E-7DCC-EC5A-27F12F83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86C645-9ECC-6465-8CF7-D4000D54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A1F3A2-68C1-A332-0569-8233AF40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79755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F0F7C61-C81D-5DDD-DFD3-30EFA961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7F5BE2-D057-606B-3422-6736A90CA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0F53FA-19ED-C255-900D-13B69E3287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CFFA-4DFF-5447-B451-90489EE87298}" type="datetimeFigureOut">
              <a:rPr lang="fr-US" smtClean="0"/>
              <a:t>7/20/22</a:t>
            </a:fld>
            <a:endParaRPr lang="fr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B665B0-032C-98D6-145C-049BC6E08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9C8EA-635C-91B6-D807-FDB1931B6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58E9C-873C-3445-9DCD-8F6699027494}" type="slidenum">
              <a:rPr lang="fr-US" smtClean="0"/>
              <a:t>‹N°›</a:t>
            </a:fld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33902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89259-C1A2-436C-64DD-D994FC2B7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A9362D-3340-A9D1-154C-D52FF75FA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US"/>
          </a:p>
        </p:txBody>
      </p:sp>
    </p:spTree>
    <p:extLst>
      <p:ext uri="{BB962C8B-B14F-4D97-AF65-F5344CB8AC3E}">
        <p14:creationId xmlns:p14="http://schemas.microsoft.com/office/powerpoint/2010/main" val="2307071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17ED38-FEEC-284D-69E2-411EB07F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8" y="2166938"/>
            <a:ext cx="6478588" cy="34575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8C61C13-D4E6-2CAB-1272-4A4C8815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2166938"/>
            <a:ext cx="3911600" cy="3457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1D5448-CFAE-7A53-AAD2-9D59C6C2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US" sz="3200">
                <a:solidFill>
                  <a:schemeClr val="bg1"/>
                </a:solidFill>
              </a:rPr>
              <a:t>Perceived Race Model</a:t>
            </a:r>
          </a:p>
        </p:txBody>
      </p:sp>
    </p:spTree>
    <p:extLst>
      <p:ext uri="{BB962C8B-B14F-4D97-AF65-F5344CB8AC3E}">
        <p14:creationId xmlns:p14="http://schemas.microsoft.com/office/powerpoint/2010/main" val="165907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BE24D-E64B-B4B9-82CC-4F9C7D24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Perceived Race and Update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C4F9BF-DBCC-F303-1B2B-4BFC9087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26" y="2426818"/>
            <a:ext cx="304819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A1AC68E4-ED14-3608-15F8-E7AB475F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133" y="2426818"/>
            <a:ext cx="372779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4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BE24D-E64B-B4B9-82CC-4F9C7D24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Perceived Race and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SpillOver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ABA06929-5881-B4B9-26EF-5FF95287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48" y="1675227"/>
            <a:ext cx="47763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BE24D-E64B-B4B9-82CC-4F9C7D24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Perceived Race and SpillOver Model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675612F-CD5D-D024-1214-F333BF2E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5" y="307731"/>
            <a:ext cx="3048198" cy="39976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FC96569-B3BE-8F2D-3815-1BDB1CD9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13" y="307731"/>
            <a:ext cx="311815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BB8425F8-6CB8-2787-10C6-D97D67DB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578" y="330045"/>
            <a:ext cx="3028209" cy="39976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2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BE24D-E64B-B4B9-82CC-4F9C7D24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1.6 EXPGRP, Spill over effect, Update and Raceperceived model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5489399-A19B-8AE3-1358-8BE20F03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535" y="492573"/>
            <a:ext cx="532211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BE24D-E64B-B4B9-82CC-4F9C7D24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2’s Summary</a:t>
            </a: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20738A83-A2F5-68A4-3786-F44B3D26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18097"/>
            <a:ext cx="7188199" cy="46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71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BE24D-E64B-B4B9-82CC-4F9C7D24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3’s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E694A3-7268-BA20-2F28-BB3BB244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54" y="492573"/>
            <a:ext cx="355788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4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7BAB8A-0AFB-2753-B1C6-51BF915F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8850"/>
            <a:ext cx="6003925" cy="3333750"/>
          </a:xfrm>
          <a:prstGeom prst="rect">
            <a:avLst/>
          </a:prstGeom>
        </p:spPr>
      </p:pic>
      <p:pic>
        <p:nvPicPr>
          <p:cNvPr id="5" name="Image 4" descr="Une image contenant texte, reçu, capture d’écran&#10;&#10;Description générée automatiquement">
            <a:extLst>
              <a:ext uri="{FF2B5EF4-FFF2-40B4-BE49-F238E27FC236}">
                <a16:creationId xmlns:a16="http://schemas.microsoft.com/office/drawing/2014/main" id="{1BD754BF-26FB-231F-8AEA-3772478B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63" y="2228850"/>
            <a:ext cx="4440238" cy="33337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921B59-D7EC-D983-8DA4-F764402F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1.1 Product Model</a:t>
            </a:r>
          </a:p>
        </p:txBody>
      </p:sp>
    </p:spTree>
    <p:extLst>
      <p:ext uri="{BB962C8B-B14F-4D97-AF65-F5344CB8AC3E}">
        <p14:creationId xmlns:p14="http://schemas.microsoft.com/office/powerpoint/2010/main" val="258871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921B59-D7EC-D983-8DA4-F764402F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1.2 Update Model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812AFC-8309-9ED5-5278-C013FACC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2647"/>
            <a:ext cx="8157060" cy="4139705"/>
          </a:xfrm>
          <a:prstGeom prst="rect">
            <a:avLst/>
          </a:prstGeom>
        </p:spPr>
      </p:pic>
      <p:pic>
        <p:nvPicPr>
          <p:cNvPr id="7" name="Image 6" descr="Une image contenant texte, reçu, capture d’écran&#10;&#10;Description générée automatiquement">
            <a:extLst>
              <a:ext uri="{FF2B5EF4-FFF2-40B4-BE49-F238E27FC236}">
                <a16:creationId xmlns:a16="http://schemas.microsoft.com/office/drawing/2014/main" id="{6870F03E-0D7C-845B-D673-6EAC2873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642" y="1805668"/>
            <a:ext cx="4728358" cy="333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921B59-D7EC-D983-8DA4-F764402F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1.2 Update Model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Espace réservé du contenu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696EB4-8841-5176-8A3C-AA100322A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397335" cy="6862954"/>
          </a:xfrm>
          <a:prstGeom prst="rect">
            <a:avLst/>
          </a:prstGeom>
        </p:spPr>
      </p:pic>
      <p:pic>
        <p:nvPicPr>
          <p:cNvPr id="9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69B6A261-4D2A-EF5F-538C-5DD6F3D4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34" y="-1"/>
            <a:ext cx="3859482" cy="68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0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C50929C9-710D-E95A-64EF-56B4C367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569701"/>
            <a:ext cx="5586942" cy="213700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4C6BF74-2443-94DA-9D35-470F3BB8B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7233" y="3315854"/>
            <a:ext cx="4150884" cy="34556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3F058C3-83AD-7B02-C79E-A9770707C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53610"/>
            <a:ext cx="5586942" cy="3380099"/>
          </a:xfrm>
          <a:prstGeom prst="rect">
            <a:avLst/>
          </a:prstGeom>
        </p:spPr>
      </p:pic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8F63732C-87EC-52D3-DF9F-0B09D0A50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85232"/>
              </p:ext>
            </p:extLst>
          </p:nvPr>
        </p:nvGraphicFramePr>
        <p:xfrm>
          <a:off x="1424775" y="193013"/>
          <a:ext cx="4064000" cy="3157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6625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921B59-D7EC-D983-8DA4-F764402F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1.2 Update Model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D387AE-769D-9BC2-0E49-C7B8182A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15" y="2124852"/>
            <a:ext cx="6098121" cy="37655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1D51F85-704C-2DEA-EBFA-2FB37E2E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" y="2124852"/>
            <a:ext cx="6098120" cy="37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86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1726C589-0453-CC7B-37CA-26DE3EC46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1679575"/>
            <a:ext cx="3683000" cy="43846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30E5DB4-F120-E2C1-19A3-0F0F2CAB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1679575"/>
            <a:ext cx="7146925" cy="43846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D4C655-567C-F074-F5E6-899B898E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1.5 Spill over effect, Update and Product model</a:t>
            </a:r>
          </a:p>
        </p:txBody>
      </p:sp>
    </p:spTree>
    <p:extLst>
      <p:ext uri="{BB962C8B-B14F-4D97-AF65-F5344CB8AC3E}">
        <p14:creationId xmlns:p14="http://schemas.microsoft.com/office/powerpoint/2010/main" val="57656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857FE2FF-CCA6-DE3D-DCC8-4CBDD69A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17" y="321734"/>
            <a:ext cx="4801934" cy="2905170"/>
          </a:xfrm>
          <a:prstGeom prst="rect">
            <a:avLst/>
          </a:prstGeom>
        </p:spPr>
      </p:pic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42BF739B-B124-BD78-AFE1-84E2B606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22" y="3631096"/>
            <a:ext cx="5042121" cy="27605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27BF50C-F796-0194-2F16-CB74C3F90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391249"/>
            <a:ext cx="5426764" cy="593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9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072C9F-09DE-BDDE-B40A-820B6AB8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1s Summary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331D78F-04B9-53D8-ADCA-DB826720B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82156"/>
            <a:ext cx="7188199" cy="46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297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62</Words>
  <Application>Microsoft Macintosh PowerPoint</Application>
  <PresentationFormat>Grand écran</PresentationFormat>
  <Paragraphs>17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PowerPoint</vt:lpstr>
      <vt:lpstr>1.1 Product Model</vt:lpstr>
      <vt:lpstr>1.2 Update Model</vt:lpstr>
      <vt:lpstr>1.2 Update Model</vt:lpstr>
      <vt:lpstr>Présentation PowerPoint</vt:lpstr>
      <vt:lpstr>1.2 Update Model</vt:lpstr>
      <vt:lpstr>1.5 Spill over effect, Update and Product model</vt:lpstr>
      <vt:lpstr>Présentation PowerPoint</vt:lpstr>
      <vt:lpstr>Model 1s Summary</vt:lpstr>
      <vt:lpstr>Perceived Race Model</vt:lpstr>
      <vt:lpstr>Perceived Race and Update Model</vt:lpstr>
      <vt:lpstr>Perceived Race and SpillOver Model</vt:lpstr>
      <vt:lpstr>Perceived Race and SpillOver Model</vt:lpstr>
      <vt:lpstr>1.6 EXPGRP, Spill over effect, Update and Raceperceived model</vt:lpstr>
      <vt:lpstr>Model 2’s Summary</vt:lpstr>
      <vt:lpstr>Model 3’s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Léo Henry</dc:creator>
  <cp:lastModifiedBy>Léo Henry</cp:lastModifiedBy>
  <cp:revision>1</cp:revision>
  <dcterms:created xsi:type="dcterms:W3CDTF">2022-07-19T17:46:06Z</dcterms:created>
  <dcterms:modified xsi:type="dcterms:W3CDTF">2022-07-20T17:37:40Z</dcterms:modified>
</cp:coreProperties>
</file>